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797675" cy="992822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Fachbereich Finanzen der Hochschule des Bundes (Münster)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80A3C8-D05D-4C23-A54F-DA596DE6E33D}" type="datetimeFigureOut">
              <a:rPr lang="de-DE" smtClean="0"/>
              <a:t>14.05.2024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30218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9688" y="9430218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1235BF-702D-4ED2-9BB1-951FB0CAE99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00558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Fachbereich Finanzen der Hochschule des Bundes (Münster)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F92A97-0308-498C-B417-E9E41189A0F6}" type="datetimeFigureOut">
              <a:rPr lang="de-DE" smtClean="0"/>
              <a:t>14.05.2024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4F841D-E967-4F25-8DCB-5B575B6C52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694558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28324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E17A6-AD00-4B7A-A513-9610D8BC9E86}" type="datetimeFigureOut">
              <a:rPr lang="de-DE" smtClean="0"/>
              <a:t>14.05.2024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2A4F-DD5B-467F-9E20-29DDB5D800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1745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E17A6-AD00-4B7A-A513-9610D8BC9E86}" type="datetimeFigureOut">
              <a:rPr lang="de-DE" smtClean="0"/>
              <a:t>14.05.2024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2A4F-DD5B-467F-9E20-29DDB5D800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216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E17A6-AD00-4B7A-A513-9610D8BC9E86}" type="datetimeFigureOut">
              <a:rPr lang="de-DE" smtClean="0"/>
              <a:t>14.05.2024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2A4F-DD5B-467F-9E20-29DDB5D800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7410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E17A6-AD00-4B7A-A513-9610D8BC9E86}" type="datetimeFigureOut">
              <a:rPr lang="de-DE" smtClean="0"/>
              <a:t>14.05.2024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2A4F-DD5B-467F-9E20-29DDB5D800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0427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E17A6-AD00-4B7A-A513-9610D8BC9E86}" type="datetimeFigureOut">
              <a:rPr lang="de-DE" smtClean="0"/>
              <a:t>14.05.2024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2A4F-DD5B-467F-9E20-29DDB5D800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3038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E17A6-AD00-4B7A-A513-9610D8BC9E86}" type="datetimeFigureOut">
              <a:rPr lang="de-DE" smtClean="0"/>
              <a:t>14.05.2024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2A4F-DD5B-467F-9E20-29DDB5D800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9432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E17A6-AD00-4B7A-A513-9610D8BC9E86}" type="datetimeFigureOut">
              <a:rPr lang="de-DE" smtClean="0"/>
              <a:t>14.05.2024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2A4F-DD5B-467F-9E20-29DDB5D800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6576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E17A6-AD00-4B7A-A513-9610D8BC9E86}" type="datetimeFigureOut">
              <a:rPr lang="de-DE" smtClean="0"/>
              <a:t>14.05.2024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2A4F-DD5B-467F-9E20-29DDB5D800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4272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E17A6-AD00-4B7A-A513-9610D8BC9E86}" type="datetimeFigureOut">
              <a:rPr lang="de-DE" smtClean="0"/>
              <a:t>14.05.2024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2A4F-DD5B-467F-9E20-29DDB5D800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6550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E17A6-AD00-4B7A-A513-9610D8BC9E86}" type="datetimeFigureOut">
              <a:rPr lang="de-DE" smtClean="0"/>
              <a:t>14.05.2024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2A4F-DD5B-467F-9E20-29DDB5D800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9987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E17A6-AD00-4B7A-A513-9610D8BC9E86}" type="datetimeFigureOut">
              <a:rPr lang="de-DE" smtClean="0"/>
              <a:t>14.05.2024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2A4F-DD5B-467F-9E20-29DDB5D800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831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2E17A6-AD00-4B7A-A513-9610D8BC9E86}" type="datetimeFigureOut">
              <a:rPr lang="de-DE" smtClean="0"/>
              <a:t>14.05.2024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22A4F-DD5B-467F-9E20-29DDB5D800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4875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83595" y="0"/>
            <a:ext cx="8789388" cy="755830"/>
          </a:xfr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>
            <a:normAutofit fontScale="90000"/>
          </a:bodyPr>
          <a:lstStyle/>
          <a:p>
            <a:r>
              <a:rPr lang="de-DE" sz="1800" b="1" dirty="0"/>
              <a:t>Fachbereichsleitung</a:t>
            </a:r>
            <a:br>
              <a:rPr lang="de-DE" dirty="0"/>
            </a:br>
            <a:r>
              <a:rPr lang="de-DE" sz="1600" b="1" dirty="0"/>
              <a:t>Dekanin</a:t>
            </a:r>
            <a:r>
              <a:rPr lang="de-DE" sz="1600" dirty="0"/>
              <a:t>: </a:t>
            </a:r>
            <a:r>
              <a:rPr lang="de-DE" sz="1600" dirty="0" err="1"/>
              <a:t>ADin</a:t>
            </a:r>
            <a:r>
              <a:rPr lang="de-DE" sz="1600" dirty="0"/>
              <a:t> Dr. Annette Wöhner</a:t>
            </a:r>
            <a:br>
              <a:rPr lang="de-DE" sz="1600" dirty="0"/>
            </a:br>
            <a:r>
              <a:rPr lang="de-DE" sz="1600" b="1" dirty="0"/>
              <a:t>Prodekan/in</a:t>
            </a:r>
            <a:r>
              <a:rPr lang="de-DE" sz="1600" dirty="0"/>
              <a:t>: RD Dominik Köhler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8930" y="980728"/>
            <a:ext cx="2808312" cy="648072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>
            <a:normAutofit fontScale="55000" lnSpcReduction="20000"/>
          </a:bodyPr>
          <a:lstStyle/>
          <a:p>
            <a:r>
              <a:rPr lang="de-DE" sz="2700" b="1" dirty="0">
                <a:solidFill>
                  <a:schemeClr val="tx1"/>
                </a:solidFill>
              </a:rPr>
              <a:t>Fachabteilung 1 </a:t>
            </a:r>
            <a:r>
              <a:rPr lang="de-DE" sz="1800" b="1" baseline="30000" dirty="0">
                <a:solidFill>
                  <a:schemeClr val="tx1"/>
                </a:solidFill>
              </a:rPr>
              <a:t>1</a:t>
            </a:r>
            <a:br>
              <a:rPr lang="de-DE" sz="2700" b="1" dirty="0">
                <a:solidFill>
                  <a:schemeClr val="tx1"/>
                </a:solidFill>
              </a:rPr>
            </a:br>
            <a:r>
              <a:rPr lang="de-DE" sz="2700" b="1" dirty="0">
                <a:solidFill>
                  <a:schemeClr val="tx1"/>
                </a:solidFill>
              </a:rPr>
              <a:t>- Grundstudium Zoll -</a:t>
            </a:r>
            <a:br>
              <a:rPr lang="de-DE" sz="2700" b="1" dirty="0">
                <a:solidFill>
                  <a:schemeClr val="tx1"/>
                </a:solidFill>
              </a:rPr>
            </a:br>
            <a:r>
              <a:rPr lang="de-DE" sz="2400" dirty="0">
                <a:solidFill>
                  <a:schemeClr val="tx1"/>
                </a:solidFill>
              </a:rPr>
              <a:t>Prof. Dr. Benjamin Küchenhoff</a:t>
            </a:r>
          </a:p>
        </p:txBody>
      </p:sp>
      <p:sp>
        <p:nvSpPr>
          <p:cNvPr id="4" name="Untertitel 2"/>
          <p:cNvSpPr txBox="1">
            <a:spLocks/>
          </p:cNvSpPr>
          <p:nvPr/>
        </p:nvSpPr>
        <p:spPr>
          <a:xfrm>
            <a:off x="3203324" y="980728"/>
            <a:ext cx="2808836" cy="64807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 fontScale="47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b="1" dirty="0">
                <a:solidFill>
                  <a:schemeClr val="tx1"/>
                </a:solidFill>
              </a:rPr>
              <a:t>Fachabteilung 2 </a:t>
            </a:r>
            <a:r>
              <a:rPr lang="de-DE" sz="2100" b="1" baseline="30000" dirty="0">
                <a:solidFill>
                  <a:schemeClr val="tx1"/>
                </a:solidFill>
              </a:rPr>
              <a:t>1</a:t>
            </a:r>
            <a:br>
              <a:rPr lang="de-DE" b="1" dirty="0">
                <a:solidFill>
                  <a:schemeClr val="tx1"/>
                </a:solidFill>
              </a:rPr>
            </a:br>
            <a:r>
              <a:rPr lang="de-DE" b="1" dirty="0">
                <a:solidFill>
                  <a:schemeClr val="tx1"/>
                </a:solidFill>
              </a:rPr>
              <a:t>- Hauptstudium Zoll -</a:t>
            </a:r>
            <a:br>
              <a:rPr lang="de-DE" b="1" dirty="0">
                <a:solidFill>
                  <a:schemeClr val="tx1"/>
                </a:solidFill>
              </a:rPr>
            </a:br>
            <a:r>
              <a:rPr lang="de-DE" sz="2700" dirty="0">
                <a:solidFill>
                  <a:schemeClr val="tx1"/>
                </a:solidFill>
              </a:rPr>
              <a:t>Prof. Dr. Malte Peters</a:t>
            </a:r>
          </a:p>
        </p:txBody>
      </p:sp>
      <p:sp>
        <p:nvSpPr>
          <p:cNvPr id="5" name="Untertitel 2"/>
          <p:cNvSpPr txBox="1">
            <a:spLocks/>
          </p:cNvSpPr>
          <p:nvPr/>
        </p:nvSpPr>
        <p:spPr>
          <a:xfrm>
            <a:off x="6156176" y="980728"/>
            <a:ext cx="2808312" cy="64807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500" b="1" dirty="0">
                <a:solidFill>
                  <a:schemeClr val="tx1"/>
                </a:solidFill>
              </a:rPr>
              <a:t>Fachabteilung 3 </a:t>
            </a:r>
            <a:r>
              <a:rPr lang="de-DE" sz="1100" b="1" baseline="30000" dirty="0">
                <a:solidFill>
                  <a:schemeClr val="tx1"/>
                </a:solidFill>
              </a:rPr>
              <a:t>2</a:t>
            </a:r>
            <a:br>
              <a:rPr lang="de-DE" sz="1500" b="1" dirty="0">
                <a:solidFill>
                  <a:schemeClr val="tx1"/>
                </a:solidFill>
              </a:rPr>
            </a:br>
            <a:r>
              <a:rPr lang="de-DE" sz="1500" b="1" dirty="0">
                <a:solidFill>
                  <a:schemeClr val="tx1"/>
                </a:solidFill>
              </a:rPr>
              <a:t>- Hauptstudium VIT -</a:t>
            </a:r>
            <a:br>
              <a:rPr lang="de-DE" sz="1500" b="1" dirty="0">
                <a:solidFill>
                  <a:schemeClr val="tx1"/>
                </a:solidFill>
              </a:rPr>
            </a:br>
            <a:r>
              <a:rPr lang="de-DE" sz="1400" dirty="0">
                <a:solidFill>
                  <a:schemeClr val="tx1"/>
                </a:solidFill>
              </a:rPr>
              <a:t>LRD Richard Stüwe</a:t>
            </a:r>
          </a:p>
        </p:txBody>
      </p:sp>
      <p:sp>
        <p:nvSpPr>
          <p:cNvPr id="6" name="Untertitel 2"/>
          <p:cNvSpPr txBox="1">
            <a:spLocks/>
          </p:cNvSpPr>
          <p:nvPr/>
        </p:nvSpPr>
        <p:spPr>
          <a:xfrm>
            <a:off x="183595" y="1700808"/>
            <a:ext cx="2808312" cy="829235"/>
          </a:xfrm>
          <a:prstGeom prst="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200" b="1" dirty="0">
                <a:solidFill>
                  <a:schemeClr val="tx1"/>
                </a:solidFill>
              </a:rPr>
              <a:t>Studienbereich 11</a:t>
            </a:r>
            <a:br>
              <a:rPr lang="de-DE" sz="1200" dirty="0">
                <a:solidFill>
                  <a:schemeClr val="tx1"/>
                </a:solidFill>
              </a:rPr>
            </a:br>
            <a:r>
              <a:rPr lang="de-DE" sz="1100" dirty="0">
                <a:solidFill>
                  <a:schemeClr val="tx1"/>
                </a:solidFill>
              </a:rPr>
              <a:t>- Staatsrechtliche und politische Grundlagen des Verwaltungshandelns -</a:t>
            </a:r>
            <a:br>
              <a:rPr lang="de-DE" sz="1100" dirty="0">
                <a:solidFill>
                  <a:schemeClr val="tx1"/>
                </a:solidFill>
              </a:rPr>
            </a:br>
            <a:r>
              <a:rPr lang="de-DE" sz="1100" dirty="0">
                <a:solidFill>
                  <a:schemeClr val="tx1"/>
                </a:solidFill>
              </a:rPr>
              <a:t>Leitung: N.N.</a:t>
            </a:r>
          </a:p>
          <a:p>
            <a:r>
              <a:rPr lang="de-DE" sz="1100" dirty="0">
                <a:solidFill>
                  <a:schemeClr val="tx1"/>
                </a:solidFill>
              </a:rPr>
              <a:t>Stellvertretung: RD Dr. Dirk Jansen</a:t>
            </a:r>
          </a:p>
        </p:txBody>
      </p:sp>
      <p:sp>
        <p:nvSpPr>
          <p:cNvPr id="7" name="Untertitel 2"/>
          <p:cNvSpPr txBox="1">
            <a:spLocks/>
          </p:cNvSpPr>
          <p:nvPr/>
        </p:nvSpPr>
        <p:spPr>
          <a:xfrm>
            <a:off x="188930" y="2531944"/>
            <a:ext cx="2808312" cy="829235"/>
          </a:xfrm>
          <a:prstGeom prst="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defPPr>
              <a:defRPr lang="de-DE"/>
            </a:defPPr>
            <a:lvl1pPr indent="0" algn="ctr">
              <a:spcBef>
                <a:spcPct val="20000"/>
              </a:spcBef>
              <a:buFont typeface="Arial" panose="020B0604020202020204" pitchFamily="34" charset="0"/>
              <a:buNone/>
              <a:defRPr sz="1200" b="1"/>
            </a:lvl1pPr>
            <a:lvl2pPr indent="0" algn="ctr">
              <a:spcBef>
                <a:spcPct val="20000"/>
              </a:spcBef>
              <a:buFont typeface="Arial" panose="020B0604020202020204" pitchFamily="34" charset="0"/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indent="0" algn="ctr">
              <a:spcBef>
                <a:spcPct val="20000"/>
              </a:spcBef>
              <a:buFont typeface="Arial" panose="020B0604020202020204" pitchFamily="34" charset="0"/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Studienbereich 12</a:t>
            </a:r>
            <a:br>
              <a:rPr lang="de-DE" dirty="0"/>
            </a:br>
            <a:r>
              <a:rPr lang="de-DE" sz="1100" b="0" dirty="0"/>
              <a:t>- Rechtliche Grundlagen des Verwaltungshandelns -</a:t>
            </a:r>
            <a:br>
              <a:rPr lang="de-DE" sz="1100" b="0" dirty="0"/>
            </a:br>
            <a:r>
              <a:rPr lang="de-DE" sz="1100" b="0" dirty="0"/>
              <a:t>Leitung: Prof. Dr. Kai-Uwe Kock</a:t>
            </a:r>
            <a:br>
              <a:rPr lang="de-DE" sz="1100" b="0" dirty="0"/>
            </a:br>
            <a:r>
              <a:rPr lang="de-DE" sz="1100" b="0" dirty="0"/>
              <a:t>Stellvertretung: RD Dominik Köhler</a:t>
            </a:r>
          </a:p>
        </p:txBody>
      </p:sp>
      <p:sp>
        <p:nvSpPr>
          <p:cNvPr id="9" name="Untertitel 2"/>
          <p:cNvSpPr txBox="1">
            <a:spLocks/>
          </p:cNvSpPr>
          <p:nvPr/>
        </p:nvSpPr>
        <p:spPr>
          <a:xfrm>
            <a:off x="175100" y="3369822"/>
            <a:ext cx="2816807" cy="829235"/>
          </a:xfrm>
          <a:prstGeom prst="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200" b="1" dirty="0">
                <a:solidFill>
                  <a:schemeClr val="tx1"/>
                </a:solidFill>
              </a:rPr>
              <a:t>Studienbereich 13</a:t>
            </a:r>
            <a:br>
              <a:rPr lang="de-DE" sz="1200" dirty="0">
                <a:solidFill>
                  <a:schemeClr val="tx1"/>
                </a:solidFill>
              </a:rPr>
            </a:br>
            <a:r>
              <a:rPr lang="de-DE" sz="1100" dirty="0">
                <a:solidFill>
                  <a:schemeClr val="tx1"/>
                </a:solidFill>
              </a:rPr>
              <a:t>- Wirtschaftswissenschaftliche Grundlagen des Verwaltungshandelns -</a:t>
            </a:r>
            <a:br>
              <a:rPr lang="de-DE" sz="1100" dirty="0">
                <a:solidFill>
                  <a:schemeClr val="tx1"/>
                </a:solidFill>
              </a:rPr>
            </a:br>
            <a:r>
              <a:rPr lang="de-DE" sz="1100" dirty="0">
                <a:solidFill>
                  <a:schemeClr val="tx1"/>
                </a:solidFill>
              </a:rPr>
              <a:t>Leitung: RD Axel Baumann</a:t>
            </a:r>
          </a:p>
          <a:p>
            <a:r>
              <a:rPr lang="de-DE" sz="1100" dirty="0">
                <a:solidFill>
                  <a:schemeClr val="tx1"/>
                </a:solidFill>
              </a:rPr>
              <a:t>Stellvertretung: Prof. Dr. Katrin </a:t>
            </a:r>
            <a:r>
              <a:rPr lang="de-DE" sz="1100" dirty="0" err="1">
                <a:solidFill>
                  <a:schemeClr val="tx1"/>
                </a:solidFill>
              </a:rPr>
              <a:t>Wermeling</a:t>
            </a:r>
            <a:endParaRPr lang="de-DE" sz="1100" dirty="0">
              <a:solidFill>
                <a:schemeClr val="tx1"/>
              </a:solidFill>
            </a:endParaRPr>
          </a:p>
        </p:txBody>
      </p:sp>
      <p:sp>
        <p:nvSpPr>
          <p:cNvPr id="10" name="Untertitel 2"/>
          <p:cNvSpPr txBox="1">
            <a:spLocks/>
          </p:cNvSpPr>
          <p:nvPr/>
        </p:nvSpPr>
        <p:spPr>
          <a:xfrm>
            <a:off x="183595" y="5037903"/>
            <a:ext cx="2808312" cy="936104"/>
          </a:xfrm>
          <a:prstGeom prst="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200" b="1" dirty="0">
                <a:solidFill>
                  <a:schemeClr val="tx1"/>
                </a:solidFill>
              </a:rPr>
              <a:t>Studienbereich 15</a:t>
            </a:r>
            <a:br>
              <a:rPr lang="de-DE" sz="1200" dirty="0">
                <a:solidFill>
                  <a:schemeClr val="tx1"/>
                </a:solidFill>
              </a:rPr>
            </a:br>
            <a:r>
              <a:rPr lang="de-DE" sz="1100" dirty="0">
                <a:solidFill>
                  <a:schemeClr val="tx1"/>
                </a:solidFill>
              </a:rPr>
              <a:t>- Sozialwissenschaftliche Grundlagen des Verwaltungshandelns und Managementlehre</a:t>
            </a:r>
            <a:r>
              <a:rPr lang="de-DE" sz="1200" dirty="0">
                <a:solidFill>
                  <a:schemeClr val="tx1"/>
                </a:solidFill>
              </a:rPr>
              <a:t>-</a:t>
            </a:r>
            <a:br>
              <a:rPr lang="de-DE" sz="1100" dirty="0">
                <a:solidFill>
                  <a:schemeClr val="tx1"/>
                </a:solidFill>
              </a:rPr>
            </a:br>
            <a:r>
              <a:rPr lang="de-DE" sz="1100" dirty="0">
                <a:solidFill>
                  <a:schemeClr val="tx1"/>
                </a:solidFill>
              </a:rPr>
              <a:t>Leitung: N.N.</a:t>
            </a:r>
          </a:p>
          <a:p>
            <a:r>
              <a:rPr lang="de-DE" sz="1100" dirty="0">
                <a:solidFill>
                  <a:schemeClr val="tx1"/>
                </a:solidFill>
              </a:rPr>
              <a:t>Stellvertretung: Prof. Dr. Stefanie Saremba</a:t>
            </a:r>
          </a:p>
        </p:txBody>
      </p:sp>
      <p:sp>
        <p:nvSpPr>
          <p:cNvPr id="11" name="Untertitel 2"/>
          <p:cNvSpPr txBox="1">
            <a:spLocks/>
          </p:cNvSpPr>
          <p:nvPr/>
        </p:nvSpPr>
        <p:spPr>
          <a:xfrm>
            <a:off x="175101" y="4199057"/>
            <a:ext cx="2816806" cy="829235"/>
          </a:xfrm>
          <a:prstGeom prst="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200" b="1" dirty="0">
                <a:solidFill>
                  <a:schemeClr val="tx1"/>
                </a:solidFill>
              </a:rPr>
              <a:t>Studienbereich 14</a:t>
            </a:r>
            <a:br>
              <a:rPr lang="de-DE" sz="1200" dirty="0">
                <a:solidFill>
                  <a:schemeClr val="tx1"/>
                </a:solidFill>
              </a:rPr>
            </a:br>
            <a:r>
              <a:rPr lang="de-DE" sz="1100" dirty="0">
                <a:solidFill>
                  <a:schemeClr val="tx1"/>
                </a:solidFill>
              </a:rPr>
              <a:t>- Europarecht und laufbahntypische Bereiche der Aufgabenerfüllung -</a:t>
            </a:r>
            <a:br>
              <a:rPr lang="de-DE" sz="1100" dirty="0">
                <a:solidFill>
                  <a:schemeClr val="tx1"/>
                </a:solidFill>
              </a:rPr>
            </a:br>
            <a:r>
              <a:rPr lang="de-DE" sz="1100" dirty="0">
                <a:solidFill>
                  <a:schemeClr val="tx1"/>
                </a:solidFill>
              </a:rPr>
              <a:t>Leitung: Prof. Dr. Benjamin Küchenhoff</a:t>
            </a:r>
          </a:p>
          <a:p>
            <a:r>
              <a:rPr lang="de-DE" sz="1100" dirty="0">
                <a:solidFill>
                  <a:schemeClr val="tx1"/>
                </a:solidFill>
              </a:rPr>
              <a:t>Stellvertretung: RD Christoph Franz Schulte</a:t>
            </a:r>
          </a:p>
        </p:txBody>
      </p:sp>
      <p:sp>
        <p:nvSpPr>
          <p:cNvPr id="12" name="Untertitel 2"/>
          <p:cNvSpPr txBox="1">
            <a:spLocks/>
          </p:cNvSpPr>
          <p:nvPr/>
        </p:nvSpPr>
        <p:spPr>
          <a:xfrm>
            <a:off x="175100" y="5960529"/>
            <a:ext cx="2816808" cy="829235"/>
          </a:xfrm>
          <a:prstGeom prst="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200" b="1" dirty="0">
                <a:solidFill>
                  <a:schemeClr val="tx1"/>
                </a:solidFill>
              </a:rPr>
              <a:t>Studienbereich 16</a:t>
            </a:r>
            <a:br>
              <a:rPr lang="de-DE" sz="1200" dirty="0">
                <a:solidFill>
                  <a:schemeClr val="tx1"/>
                </a:solidFill>
              </a:rPr>
            </a:br>
            <a:r>
              <a:rPr lang="de-DE" sz="1100" dirty="0">
                <a:solidFill>
                  <a:schemeClr val="tx1"/>
                </a:solidFill>
              </a:rPr>
              <a:t>- Informationstechnik -</a:t>
            </a:r>
            <a:br>
              <a:rPr lang="de-DE" sz="1100" dirty="0">
                <a:solidFill>
                  <a:schemeClr val="tx1"/>
                </a:solidFill>
              </a:rPr>
            </a:br>
            <a:r>
              <a:rPr lang="de-DE" sz="1100" dirty="0">
                <a:solidFill>
                  <a:schemeClr val="tx1"/>
                </a:solidFill>
              </a:rPr>
              <a:t>Leitung: N.N.</a:t>
            </a:r>
          </a:p>
          <a:p>
            <a:r>
              <a:rPr lang="de-DE" sz="1100" dirty="0">
                <a:solidFill>
                  <a:schemeClr val="tx1"/>
                </a:solidFill>
              </a:rPr>
              <a:t>Stellvertretung: Prof. Dr. Kristina </a:t>
            </a:r>
            <a:r>
              <a:rPr lang="de-DE" sz="1100" dirty="0" err="1">
                <a:solidFill>
                  <a:schemeClr val="tx1"/>
                </a:solidFill>
              </a:rPr>
              <a:t>Kanz</a:t>
            </a:r>
            <a:r>
              <a:rPr lang="de-DE" sz="1100" dirty="0">
                <a:solidFill>
                  <a:schemeClr val="tx1"/>
                </a:solidFill>
              </a:rPr>
              <a:t> (</a:t>
            </a:r>
            <a:r>
              <a:rPr lang="de-DE" sz="1100">
                <a:solidFill>
                  <a:schemeClr val="tx1"/>
                </a:solidFill>
              </a:rPr>
              <a:t>i.V.)</a:t>
            </a:r>
            <a:endParaRPr lang="de-DE" sz="1100" dirty="0">
              <a:solidFill>
                <a:schemeClr val="tx1"/>
              </a:solidFill>
            </a:endParaRPr>
          </a:p>
        </p:txBody>
      </p:sp>
      <p:sp>
        <p:nvSpPr>
          <p:cNvPr id="13" name="Untertitel 2"/>
          <p:cNvSpPr txBox="1">
            <a:spLocks/>
          </p:cNvSpPr>
          <p:nvPr/>
        </p:nvSpPr>
        <p:spPr>
          <a:xfrm>
            <a:off x="3203848" y="1711352"/>
            <a:ext cx="2808312" cy="829235"/>
          </a:xfrm>
          <a:prstGeom prst="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200" b="1" dirty="0">
                <a:solidFill>
                  <a:schemeClr val="tx1"/>
                </a:solidFill>
              </a:rPr>
              <a:t>Studienbereich 21</a:t>
            </a:r>
            <a:br>
              <a:rPr lang="de-DE" sz="1200" dirty="0">
                <a:solidFill>
                  <a:schemeClr val="tx1"/>
                </a:solidFill>
              </a:rPr>
            </a:br>
            <a:r>
              <a:rPr lang="de-DE" sz="1100" dirty="0">
                <a:solidFill>
                  <a:schemeClr val="tx1"/>
                </a:solidFill>
              </a:rPr>
              <a:t>- Allgemeines Steuerrecht -</a:t>
            </a:r>
            <a:br>
              <a:rPr lang="de-DE" sz="1100" dirty="0">
                <a:solidFill>
                  <a:schemeClr val="tx1"/>
                </a:solidFill>
              </a:rPr>
            </a:br>
            <a:r>
              <a:rPr lang="de-DE" sz="1100" dirty="0">
                <a:solidFill>
                  <a:schemeClr val="tx1"/>
                </a:solidFill>
              </a:rPr>
              <a:t>Leitung: N.N.</a:t>
            </a:r>
          </a:p>
          <a:p>
            <a:r>
              <a:rPr lang="de-DE" sz="1100" dirty="0">
                <a:solidFill>
                  <a:schemeClr val="tx1"/>
                </a:solidFill>
              </a:rPr>
              <a:t>Stellvertretung: RD Ludger Grote</a:t>
            </a:r>
          </a:p>
        </p:txBody>
      </p:sp>
      <p:sp>
        <p:nvSpPr>
          <p:cNvPr id="14" name="Untertitel 2"/>
          <p:cNvSpPr txBox="1">
            <a:spLocks/>
          </p:cNvSpPr>
          <p:nvPr/>
        </p:nvSpPr>
        <p:spPr>
          <a:xfrm>
            <a:off x="6156176" y="1711351"/>
            <a:ext cx="2808312" cy="829235"/>
          </a:xfrm>
          <a:prstGeom prst="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200" b="1" dirty="0">
                <a:solidFill>
                  <a:schemeClr val="tx1"/>
                </a:solidFill>
              </a:rPr>
              <a:t>Studienbereich 31</a:t>
            </a:r>
            <a:br>
              <a:rPr lang="de-DE" sz="1200" dirty="0">
                <a:solidFill>
                  <a:schemeClr val="tx1"/>
                </a:solidFill>
              </a:rPr>
            </a:br>
            <a:r>
              <a:rPr lang="de-DE" sz="1200" dirty="0">
                <a:solidFill>
                  <a:schemeClr val="tx1"/>
                </a:solidFill>
              </a:rPr>
              <a:t>- Praktische Informatik -</a:t>
            </a:r>
            <a:br>
              <a:rPr lang="de-DE" sz="1200" dirty="0">
                <a:solidFill>
                  <a:schemeClr val="tx1"/>
                </a:solidFill>
              </a:rPr>
            </a:br>
            <a:r>
              <a:rPr lang="de-DE" sz="1200" dirty="0">
                <a:solidFill>
                  <a:schemeClr val="tx1"/>
                </a:solidFill>
              </a:rPr>
              <a:t>Prof. Dr. Jörg </a:t>
            </a:r>
            <a:r>
              <a:rPr lang="de-DE" sz="1200" dirty="0" err="1">
                <a:solidFill>
                  <a:schemeClr val="tx1"/>
                </a:solidFill>
              </a:rPr>
              <a:t>Schmittwilken</a:t>
            </a:r>
            <a:endParaRPr lang="de-DE" sz="1200" dirty="0">
              <a:solidFill>
                <a:schemeClr val="tx1"/>
              </a:solidFill>
            </a:endParaRPr>
          </a:p>
        </p:txBody>
      </p:sp>
      <p:sp>
        <p:nvSpPr>
          <p:cNvPr id="15" name="Untertitel 2"/>
          <p:cNvSpPr txBox="1">
            <a:spLocks/>
          </p:cNvSpPr>
          <p:nvPr/>
        </p:nvSpPr>
        <p:spPr>
          <a:xfrm>
            <a:off x="3203324" y="2535198"/>
            <a:ext cx="2808312" cy="829235"/>
          </a:xfrm>
          <a:prstGeom prst="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200" b="1" dirty="0">
                <a:solidFill>
                  <a:schemeClr val="tx1"/>
                </a:solidFill>
              </a:rPr>
              <a:t>Studienbereich 22</a:t>
            </a:r>
            <a:br>
              <a:rPr lang="de-DE" sz="1200" dirty="0">
                <a:solidFill>
                  <a:schemeClr val="tx1"/>
                </a:solidFill>
              </a:rPr>
            </a:br>
            <a:r>
              <a:rPr lang="de-DE" sz="1100" dirty="0">
                <a:solidFill>
                  <a:schemeClr val="tx1"/>
                </a:solidFill>
              </a:rPr>
              <a:t>- Allgemeines Zollrecht -</a:t>
            </a:r>
            <a:br>
              <a:rPr lang="de-DE" sz="1100" dirty="0">
                <a:solidFill>
                  <a:schemeClr val="tx1"/>
                </a:solidFill>
              </a:rPr>
            </a:br>
            <a:r>
              <a:rPr lang="de-DE" sz="1100" dirty="0">
                <a:solidFill>
                  <a:schemeClr val="tx1"/>
                </a:solidFill>
              </a:rPr>
              <a:t>Leitung: Prof. Dr. Sandra Rinnert</a:t>
            </a:r>
          </a:p>
          <a:p>
            <a:r>
              <a:rPr lang="de-DE" sz="1100" dirty="0">
                <a:solidFill>
                  <a:schemeClr val="tx1"/>
                </a:solidFill>
              </a:rPr>
              <a:t>Stellvertretung</a:t>
            </a:r>
            <a:r>
              <a:rPr lang="de-DE" sz="1100">
                <a:solidFill>
                  <a:schemeClr val="tx1"/>
                </a:solidFill>
              </a:rPr>
              <a:t>: N.N.</a:t>
            </a:r>
            <a:endParaRPr lang="de-DE" sz="1100" dirty="0">
              <a:solidFill>
                <a:schemeClr val="tx1"/>
              </a:solidFill>
            </a:endParaRPr>
          </a:p>
        </p:txBody>
      </p:sp>
      <p:sp>
        <p:nvSpPr>
          <p:cNvPr id="16" name="Untertitel 2"/>
          <p:cNvSpPr txBox="1">
            <a:spLocks/>
          </p:cNvSpPr>
          <p:nvPr/>
        </p:nvSpPr>
        <p:spPr>
          <a:xfrm>
            <a:off x="3203324" y="3369822"/>
            <a:ext cx="2808312" cy="829235"/>
          </a:xfrm>
          <a:prstGeom prst="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200" b="1" dirty="0">
                <a:solidFill>
                  <a:schemeClr val="tx1"/>
                </a:solidFill>
              </a:rPr>
              <a:t>Studienbereich 23</a:t>
            </a:r>
            <a:br>
              <a:rPr lang="de-DE" sz="1200" dirty="0">
                <a:solidFill>
                  <a:schemeClr val="tx1"/>
                </a:solidFill>
              </a:rPr>
            </a:br>
            <a:r>
              <a:rPr lang="de-DE" sz="1100" dirty="0">
                <a:solidFill>
                  <a:schemeClr val="tx1"/>
                </a:solidFill>
              </a:rPr>
              <a:t>- Besonderes Zollrecht -</a:t>
            </a:r>
            <a:br>
              <a:rPr lang="de-DE" sz="1100" dirty="0">
                <a:solidFill>
                  <a:schemeClr val="tx1"/>
                </a:solidFill>
              </a:rPr>
            </a:br>
            <a:r>
              <a:rPr lang="de-DE" sz="1100" dirty="0">
                <a:solidFill>
                  <a:schemeClr val="tx1"/>
                </a:solidFill>
              </a:rPr>
              <a:t>Leitung: Prof. Dr. Knut Ruschmeier</a:t>
            </a:r>
          </a:p>
          <a:p>
            <a:r>
              <a:rPr lang="de-DE" sz="1100" dirty="0">
                <a:solidFill>
                  <a:schemeClr val="tx1"/>
                </a:solidFill>
              </a:rPr>
              <a:t>Stellvertretung: </a:t>
            </a:r>
            <a:r>
              <a:rPr lang="de-DE" sz="1100" dirty="0" err="1">
                <a:solidFill>
                  <a:schemeClr val="tx1"/>
                </a:solidFill>
              </a:rPr>
              <a:t>RDin</a:t>
            </a:r>
            <a:r>
              <a:rPr lang="de-DE" sz="1100" dirty="0">
                <a:solidFill>
                  <a:schemeClr val="tx1"/>
                </a:solidFill>
              </a:rPr>
              <a:t> Annegret Schmitz</a:t>
            </a:r>
          </a:p>
        </p:txBody>
      </p:sp>
      <p:sp>
        <p:nvSpPr>
          <p:cNvPr id="17" name="Untertitel 2"/>
          <p:cNvSpPr txBox="1">
            <a:spLocks/>
          </p:cNvSpPr>
          <p:nvPr/>
        </p:nvSpPr>
        <p:spPr>
          <a:xfrm>
            <a:off x="3203848" y="4199056"/>
            <a:ext cx="2808312" cy="829235"/>
          </a:xfrm>
          <a:prstGeom prst="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200" b="1" dirty="0">
                <a:solidFill>
                  <a:schemeClr val="tx1"/>
                </a:solidFill>
              </a:rPr>
              <a:t>Studienbereich 24</a:t>
            </a:r>
            <a:br>
              <a:rPr lang="de-DE" sz="1200" dirty="0">
                <a:solidFill>
                  <a:schemeClr val="tx1"/>
                </a:solidFill>
              </a:rPr>
            </a:br>
            <a:r>
              <a:rPr lang="de-DE" sz="1100" dirty="0">
                <a:solidFill>
                  <a:schemeClr val="tx1"/>
                </a:solidFill>
              </a:rPr>
              <a:t>- Recht der sozialen Sicherung -</a:t>
            </a:r>
            <a:br>
              <a:rPr lang="de-DE" sz="1100" dirty="0">
                <a:solidFill>
                  <a:schemeClr val="tx1"/>
                </a:solidFill>
              </a:rPr>
            </a:br>
            <a:r>
              <a:rPr lang="de-DE" sz="1100" dirty="0">
                <a:solidFill>
                  <a:schemeClr val="tx1"/>
                </a:solidFill>
              </a:rPr>
              <a:t>Leitung: RD Dominik Köhler (i.V.)</a:t>
            </a:r>
          </a:p>
          <a:p>
            <a:r>
              <a:rPr lang="de-DE" sz="1100" dirty="0">
                <a:solidFill>
                  <a:schemeClr val="tx1"/>
                </a:solidFill>
              </a:rPr>
              <a:t>Stellvertretung: N.N.</a:t>
            </a:r>
          </a:p>
        </p:txBody>
      </p:sp>
      <p:sp>
        <p:nvSpPr>
          <p:cNvPr id="18" name="Untertitel 2"/>
          <p:cNvSpPr txBox="1">
            <a:spLocks/>
          </p:cNvSpPr>
          <p:nvPr/>
        </p:nvSpPr>
        <p:spPr>
          <a:xfrm>
            <a:off x="3203324" y="5031867"/>
            <a:ext cx="2808312" cy="928662"/>
          </a:xfrm>
          <a:prstGeom prst="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200" b="1" dirty="0">
                <a:solidFill>
                  <a:schemeClr val="tx1"/>
                </a:solidFill>
              </a:rPr>
              <a:t>Studienbereich 25</a:t>
            </a:r>
            <a:br>
              <a:rPr lang="de-DE" sz="1200" dirty="0">
                <a:solidFill>
                  <a:schemeClr val="tx1"/>
                </a:solidFill>
              </a:rPr>
            </a:br>
            <a:r>
              <a:rPr lang="de-DE" sz="1100" dirty="0">
                <a:solidFill>
                  <a:schemeClr val="tx1"/>
                </a:solidFill>
              </a:rPr>
              <a:t>- Verbrauchsteuerrecht -</a:t>
            </a:r>
            <a:br>
              <a:rPr lang="de-DE" sz="1100" dirty="0">
                <a:solidFill>
                  <a:schemeClr val="tx1"/>
                </a:solidFill>
              </a:rPr>
            </a:br>
            <a:r>
              <a:rPr lang="de-DE" sz="1100" dirty="0">
                <a:solidFill>
                  <a:schemeClr val="tx1"/>
                </a:solidFill>
              </a:rPr>
              <a:t>Leitung: N.N.</a:t>
            </a:r>
          </a:p>
          <a:p>
            <a:r>
              <a:rPr lang="de-DE" sz="1100" dirty="0">
                <a:solidFill>
                  <a:schemeClr val="tx1"/>
                </a:solidFill>
              </a:rPr>
              <a:t>Stellvertretung: </a:t>
            </a:r>
            <a:r>
              <a:rPr lang="de-DE" sz="1100" dirty="0" err="1">
                <a:solidFill>
                  <a:schemeClr val="tx1"/>
                </a:solidFill>
              </a:rPr>
              <a:t>RDin</a:t>
            </a:r>
            <a:r>
              <a:rPr lang="de-DE" sz="1100" dirty="0">
                <a:solidFill>
                  <a:schemeClr val="tx1"/>
                </a:solidFill>
              </a:rPr>
              <a:t> Andrea Middendorp</a:t>
            </a:r>
          </a:p>
        </p:txBody>
      </p:sp>
      <p:sp>
        <p:nvSpPr>
          <p:cNvPr id="19" name="Untertitel 2"/>
          <p:cNvSpPr txBox="1">
            <a:spLocks/>
          </p:cNvSpPr>
          <p:nvPr/>
        </p:nvSpPr>
        <p:spPr>
          <a:xfrm>
            <a:off x="3203848" y="5964396"/>
            <a:ext cx="2808312" cy="829235"/>
          </a:xfrm>
          <a:prstGeom prst="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200" b="1" dirty="0">
                <a:solidFill>
                  <a:schemeClr val="tx1"/>
                </a:solidFill>
              </a:rPr>
              <a:t>Studienbereich 26</a:t>
            </a:r>
            <a:br>
              <a:rPr lang="de-DE" sz="1200" dirty="0">
                <a:solidFill>
                  <a:schemeClr val="tx1"/>
                </a:solidFill>
              </a:rPr>
            </a:br>
            <a:r>
              <a:rPr lang="de-DE" sz="1100" dirty="0">
                <a:solidFill>
                  <a:schemeClr val="tx1"/>
                </a:solidFill>
              </a:rPr>
              <a:t>- Betriebswirtschaftslehre -</a:t>
            </a:r>
            <a:br>
              <a:rPr lang="de-DE" sz="1100" dirty="0">
                <a:solidFill>
                  <a:schemeClr val="tx1"/>
                </a:solidFill>
              </a:rPr>
            </a:br>
            <a:r>
              <a:rPr lang="de-DE" sz="1100" dirty="0">
                <a:solidFill>
                  <a:schemeClr val="tx1"/>
                </a:solidFill>
              </a:rPr>
              <a:t>Leitung: Prof. Dr. Malte Peters</a:t>
            </a:r>
          </a:p>
          <a:p>
            <a:r>
              <a:rPr lang="de-DE" sz="1100" dirty="0">
                <a:solidFill>
                  <a:schemeClr val="tx1"/>
                </a:solidFill>
              </a:rPr>
              <a:t>Stellvertretung: Prof. Dr. Christina </a:t>
            </a:r>
            <a:r>
              <a:rPr lang="de-DE" sz="1100" dirty="0" err="1">
                <a:solidFill>
                  <a:schemeClr val="tx1"/>
                </a:solidFill>
              </a:rPr>
              <a:t>Rossinelli</a:t>
            </a:r>
            <a:endParaRPr lang="de-DE" sz="1100" dirty="0">
              <a:solidFill>
                <a:schemeClr val="tx1"/>
              </a:solidFill>
            </a:endParaRPr>
          </a:p>
        </p:txBody>
      </p:sp>
      <p:sp>
        <p:nvSpPr>
          <p:cNvPr id="20" name="Untertitel 2"/>
          <p:cNvSpPr txBox="1">
            <a:spLocks/>
          </p:cNvSpPr>
          <p:nvPr/>
        </p:nvSpPr>
        <p:spPr>
          <a:xfrm>
            <a:off x="6156176" y="2540587"/>
            <a:ext cx="2808312" cy="829235"/>
          </a:xfrm>
          <a:prstGeom prst="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200" b="1" dirty="0">
                <a:solidFill>
                  <a:schemeClr val="tx1"/>
                </a:solidFill>
              </a:rPr>
              <a:t>Studienbereich 32</a:t>
            </a:r>
            <a:br>
              <a:rPr lang="de-DE" sz="1200" dirty="0">
                <a:solidFill>
                  <a:schemeClr val="tx1"/>
                </a:solidFill>
              </a:rPr>
            </a:br>
            <a:r>
              <a:rPr lang="de-DE" sz="1200" dirty="0">
                <a:solidFill>
                  <a:schemeClr val="tx1"/>
                </a:solidFill>
              </a:rPr>
              <a:t>- Angewandte und technische Informatik -</a:t>
            </a:r>
            <a:br>
              <a:rPr lang="de-DE" sz="1200" dirty="0">
                <a:solidFill>
                  <a:schemeClr val="tx1"/>
                </a:solidFill>
              </a:rPr>
            </a:br>
            <a:r>
              <a:rPr lang="de-DE" sz="1200" dirty="0">
                <a:solidFill>
                  <a:schemeClr val="tx1"/>
                </a:solidFill>
              </a:rPr>
              <a:t>Prof. Dr. Ulrich Lohmann</a:t>
            </a:r>
          </a:p>
        </p:txBody>
      </p:sp>
      <p:sp>
        <p:nvSpPr>
          <p:cNvPr id="21" name="Untertitel 2"/>
          <p:cNvSpPr txBox="1">
            <a:spLocks/>
          </p:cNvSpPr>
          <p:nvPr/>
        </p:nvSpPr>
        <p:spPr>
          <a:xfrm>
            <a:off x="6156176" y="3369822"/>
            <a:ext cx="2808312" cy="829235"/>
          </a:xfrm>
          <a:prstGeom prst="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200" b="1" dirty="0">
                <a:solidFill>
                  <a:schemeClr val="tx1"/>
                </a:solidFill>
              </a:rPr>
              <a:t>Studienbereich 33</a:t>
            </a:r>
            <a:br>
              <a:rPr lang="de-DE" sz="1200" dirty="0">
                <a:solidFill>
                  <a:schemeClr val="tx1"/>
                </a:solidFill>
              </a:rPr>
            </a:br>
            <a:r>
              <a:rPr lang="de-DE" sz="1200" dirty="0">
                <a:solidFill>
                  <a:schemeClr val="tx1"/>
                </a:solidFill>
              </a:rPr>
              <a:t>- Verwaltungsmanagement -</a:t>
            </a:r>
            <a:br>
              <a:rPr lang="de-DE" sz="1200" dirty="0">
                <a:solidFill>
                  <a:schemeClr val="tx1"/>
                </a:solidFill>
              </a:rPr>
            </a:br>
            <a:r>
              <a:rPr lang="de-DE" sz="1200" dirty="0">
                <a:solidFill>
                  <a:schemeClr val="tx1"/>
                </a:solidFill>
              </a:rPr>
              <a:t>Prof. Dr. Sascha Austrup</a:t>
            </a:r>
          </a:p>
        </p:txBody>
      </p:sp>
      <p:sp>
        <p:nvSpPr>
          <p:cNvPr id="22" name="Untertitel 2"/>
          <p:cNvSpPr txBox="1">
            <a:spLocks/>
          </p:cNvSpPr>
          <p:nvPr/>
        </p:nvSpPr>
        <p:spPr>
          <a:xfrm>
            <a:off x="6156176" y="4202632"/>
            <a:ext cx="2808312" cy="829235"/>
          </a:xfrm>
          <a:prstGeom prst="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200" b="1" dirty="0">
                <a:solidFill>
                  <a:schemeClr val="tx1"/>
                </a:solidFill>
              </a:rPr>
              <a:t>Studienbereich 34</a:t>
            </a:r>
            <a:br>
              <a:rPr lang="de-DE" sz="1200" dirty="0">
                <a:solidFill>
                  <a:schemeClr val="tx1"/>
                </a:solidFill>
              </a:rPr>
            </a:br>
            <a:r>
              <a:rPr lang="de-DE" sz="1200" dirty="0">
                <a:solidFill>
                  <a:schemeClr val="tx1"/>
                </a:solidFill>
              </a:rPr>
              <a:t>- Allgemeine Verwaltungslehre -</a:t>
            </a:r>
            <a:br>
              <a:rPr lang="de-DE" sz="1200" dirty="0">
                <a:solidFill>
                  <a:schemeClr val="tx1"/>
                </a:solidFill>
              </a:rPr>
            </a:br>
            <a:r>
              <a:rPr lang="de-DE" sz="1200" dirty="0">
                <a:solidFill>
                  <a:schemeClr val="tx1"/>
                </a:solidFill>
              </a:rPr>
              <a:t>LRD Richard Stüwe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6288106" y="5923834"/>
            <a:ext cx="259228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/>
              <a:t>Fußnoten:</a:t>
            </a:r>
          </a:p>
          <a:p>
            <a:r>
              <a:rPr lang="de-DE" sz="1000" baseline="30000" dirty="0"/>
              <a:t>1</a:t>
            </a:r>
            <a:r>
              <a:rPr lang="de-DE" sz="1000" dirty="0"/>
              <a:t> Diplomstudiengang für den gehobenen nichttechnischen Zolldienst</a:t>
            </a:r>
          </a:p>
          <a:p>
            <a:r>
              <a:rPr lang="de-DE" sz="1000" baseline="30000" dirty="0"/>
              <a:t>2</a:t>
            </a:r>
            <a:r>
              <a:rPr lang="de-DE" sz="1000" dirty="0"/>
              <a:t> Diplomstudiengang für den gehobenen nichttechnischen Verwaltungsinformatikdienst</a:t>
            </a:r>
          </a:p>
        </p:txBody>
      </p:sp>
      <p:cxnSp>
        <p:nvCxnSpPr>
          <p:cNvPr id="27" name="Gerade Verbindung 26"/>
          <p:cNvCxnSpPr>
            <a:stCxn id="2" idx="2"/>
            <a:endCxn id="2" idx="2"/>
          </p:cNvCxnSpPr>
          <p:nvPr/>
        </p:nvCxnSpPr>
        <p:spPr>
          <a:xfrm>
            <a:off x="4578289" y="75583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0" name="Gerade Verbindung 1029"/>
          <p:cNvCxnSpPr/>
          <p:nvPr/>
        </p:nvCxnSpPr>
        <p:spPr>
          <a:xfrm flipH="1">
            <a:off x="1331640" y="872716"/>
            <a:ext cx="3168352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2" name="Gerade Verbindung 1031"/>
          <p:cNvCxnSpPr/>
          <p:nvPr/>
        </p:nvCxnSpPr>
        <p:spPr>
          <a:xfrm>
            <a:off x="1331640" y="872716"/>
            <a:ext cx="0" cy="10801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4" name="Gerade Verbindung 1033"/>
          <p:cNvCxnSpPr/>
          <p:nvPr/>
        </p:nvCxnSpPr>
        <p:spPr>
          <a:xfrm>
            <a:off x="4499992" y="872716"/>
            <a:ext cx="324036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6" name="Gerade Verbindung 1035"/>
          <p:cNvCxnSpPr/>
          <p:nvPr/>
        </p:nvCxnSpPr>
        <p:spPr>
          <a:xfrm>
            <a:off x="7584250" y="872716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8" name="Gerade Verbindung 1037"/>
          <p:cNvCxnSpPr/>
          <p:nvPr/>
        </p:nvCxnSpPr>
        <p:spPr>
          <a:xfrm>
            <a:off x="7727395" y="872716"/>
            <a:ext cx="0" cy="10801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9" name="Gerade Verbindung 1048"/>
          <p:cNvCxnSpPr/>
          <p:nvPr/>
        </p:nvCxnSpPr>
        <p:spPr>
          <a:xfrm>
            <a:off x="4578289" y="760267"/>
            <a:ext cx="0" cy="22489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8926905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407</Words>
  <Application>Microsoft Office PowerPoint</Application>
  <PresentationFormat>Bildschirmpräsentation (4:3)</PresentationFormat>
  <Paragraphs>34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Larissa</vt:lpstr>
      <vt:lpstr>Fachbereichsleitung Dekanin: ADin Dr. Annette Wöhner Prodekan/in: RD Dominik Köhler</vt:lpstr>
    </vt:vector>
  </TitlesOfParts>
  <Company>ZIVIT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Fachbereichsleitung Dekan: AD Dr. Rüdiger Nolte Prodekanin: LRDin Dr. Annette Wöhner</dc:title>
  <dc:creator>Anja Fischer</dc:creator>
  <cp:lastModifiedBy>Fischer, Anja (GZD - DIX - DO Münster Gescherweg)</cp:lastModifiedBy>
  <cp:revision>29</cp:revision>
  <cp:lastPrinted>2022-09-05T08:34:06Z</cp:lastPrinted>
  <dcterms:created xsi:type="dcterms:W3CDTF">2018-10-24T13:08:12Z</dcterms:created>
  <dcterms:modified xsi:type="dcterms:W3CDTF">2024-05-14T14:10:56Z</dcterms:modified>
</cp:coreProperties>
</file>